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3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71E02-F222-4CA9-AE48-AEA67E3ED5D0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7C1BB8F-5FB3-47AA-87B0-5B8ACE33E14D}">
      <dgm:prSet phldrT="[Tekst]"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/>
            <a:t>Usługi mogą być świadczone w języku:</a:t>
          </a:r>
        </a:p>
        <a:p>
          <a:pPr defTabSz="622300">
            <a:spcBef>
              <a:spcPct val="0"/>
            </a:spcBef>
            <a:spcAft>
              <a:spcPct val="35000"/>
            </a:spcAft>
          </a:pPr>
          <a:endParaRPr lang="pl-PL"/>
        </a:p>
      </dgm:t>
    </dgm:pt>
    <dgm:pt modelId="{BBAD4691-833F-47C6-AB55-4456E01A93A5}" type="parTrans" cxnId="{A52BBF90-5F7D-4081-9703-62F2D5936F99}">
      <dgm:prSet/>
      <dgm:spPr/>
      <dgm:t>
        <a:bodyPr/>
        <a:lstStyle/>
        <a:p>
          <a:endParaRPr lang="pl-PL"/>
        </a:p>
      </dgm:t>
    </dgm:pt>
    <dgm:pt modelId="{D2C5F4B6-2CA0-40BE-B871-E8E18CB43092}" type="sibTrans" cxnId="{A52BBF90-5F7D-4081-9703-62F2D5936F99}">
      <dgm:prSet/>
      <dgm:spPr/>
      <dgm:t>
        <a:bodyPr/>
        <a:lstStyle/>
        <a:p>
          <a:endParaRPr lang="pl-PL"/>
        </a:p>
      </dgm:t>
    </dgm:pt>
    <dgm:pt modelId="{AD0F3270-E20F-4488-A340-EC5F844382AA}">
      <dgm:prSet phldrT="[Tekst]"/>
      <dgm:spPr/>
      <dgm:t>
        <a:bodyPr/>
        <a:lstStyle/>
        <a:p>
          <a:r>
            <a:rPr lang="pl-PL"/>
            <a:t>Angielskim </a:t>
          </a:r>
        </a:p>
      </dgm:t>
    </dgm:pt>
    <dgm:pt modelId="{7F62FBB4-07A2-46E8-A3CE-A269B9148527}" type="parTrans" cxnId="{E5291A9A-282C-4C54-BCDA-1B4065EE2939}">
      <dgm:prSet/>
      <dgm:spPr/>
      <dgm:t>
        <a:bodyPr/>
        <a:lstStyle/>
        <a:p>
          <a:endParaRPr lang="pl-PL"/>
        </a:p>
      </dgm:t>
    </dgm:pt>
    <dgm:pt modelId="{E61DCAB8-7DC9-4FC9-8BAD-155A9C1425AB}" type="sibTrans" cxnId="{E5291A9A-282C-4C54-BCDA-1B4065EE2939}">
      <dgm:prSet/>
      <dgm:spPr/>
      <dgm:t>
        <a:bodyPr/>
        <a:lstStyle/>
        <a:p>
          <a:endParaRPr lang="pl-PL"/>
        </a:p>
      </dgm:t>
    </dgm:pt>
    <dgm:pt modelId="{D6D43AED-9954-4505-817F-C0CC6506BBEF}">
      <dgm:prSet phldrT="[Tekst]"/>
      <dgm:spPr/>
      <dgm:t>
        <a:bodyPr/>
        <a:lstStyle/>
        <a:p>
          <a:r>
            <a:rPr lang="pl-PL" dirty="0"/>
            <a:t>Francuskim</a:t>
          </a:r>
        </a:p>
      </dgm:t>
    </dgm:pt>
    <dgm:pt modelId="{D26C70D1-330C-45D2-86F6-9286D214CCA9}" type="parTrans" cxnId="{2FABEBD9-3A19-4BC1-9345-D1FE3D931C55}">
      <dgm:prSet/>
      <dgm:spPr/>
      <dgm:t>
        <a:bodyPr/>
        <a:lstStyle/>
        <a:p>
          <a:endParaRPr lang="pl-PL"/>
        </a:p>
      </dgm:t>
    </dgm:pt>
    <dgm:pt modelId="{58C7A379-8C74-4065-A73E-0D1705F85607}" type="sibTrans" cxnId="{2FABEBD9-3A19-4BC1-9345-D1FE3D931C55}">
      <dgm:prSet/>
      <dgm:spPr/>
      <dgm:t>
        <a:bodyPr/>
        <a:lstStyle/>
        <a:p>
          <a:endParaRPr lang="pl-PL"/>
        </a:p>
      </dgm:t>
    </dgm:pt>
    <dgm:pt modelId="{A5EFD296-5371-483C-B7D5-42E59B54BB37}">
      <dgm:prSet phldrT="[Tekst]"/>
      <dgm:spPr/>
      <dgm:t>
        <a:bodyPr/>
        <a:lstStyle/>
        <a:p>
          <a:r>
            <a:rPr lang="pl-PL" dirty="0"/>
            <a:t> Ukraińskim</a:t>
          </a:r>
        </a:p>
      </dgm:t>
    </dgm:pt>
    <dgm:pt modelId="{135F9145-5A38-4011-B6EB-8E88EBA7BBF5}" type="parTrans" cxnId="{A2C9BACE-3E5D-4634-B835-A112CA4C8B32}">
      <dgm:prSet/>
      <dgm:spPr/>
      <dgm:t>
        <a:bodyPr/>
        <a:lstStyle/>
        <a:p>
          <a:endParaRPr lang="pl-PL"/>
        </a:p>
      </dgm:t>
    </dgm:pt>
    <dgm:pt modelId="{FC8FBDCB-2E16-45FD-BB55-B8DC485FD64E}" type="sibTrans" cxnId="{A2C9BACE-3E5D-4634-B835-A112CA4C8B32}">
      <dgm:prSet/>
      <dgm:spPr/>
      <dgm:t>
        <a:bodyPr/>
        <a:lstStyle/>
        <a:p>
          <a:endParaRPr lang="pl-PL"/>
        </a:p>
      </dgm:t>
    </dgm:pt>
    <dgm:pt modelId="{43C8A422-E1B1-4701-BD0B-0B8CA43B6C58}">
      <dgm:prSet phldrT="[Tekst]"/>
      <dgm:spPr/>
      <dgm:t>
        <a:bodyPr/>
        <a:lstStyle/>
        <a:p>
          <a:r>
            <a:rPr lang="pl-PL" dirty="0"/>
            <a:t>Rosyjskim </a:t>
          </a:r>
        </a:p>
      </dgm:t>
    </dgm:pt>
    <dgm:pt modelId="{5D54B5A0-71B2-4BAD-8FFB-A94B255F0854}" type="parTrans" cxnId="{8D00D318-9ECE-4B68-A7C4-394AFA186E34}">
      <dgm:prSet/>
      <dgm:spPr/>
      <dgm:t>
        <a:bodyPr/>
        <a:lstStyle/>
        <a:p>
          <a:endParaRPr lang="pl-PL"/>
        </a:p>
      </dgm:t>
    </dgm:pt>
    <dgm:pt modelId="{CAAF9DFF-E7E8-483A-A443-01BD2E3E8D93}" type="sibTrans" cxnId="{8D00D318-9ECE-4B68-A7C4-394AFA186E34}">
      <dgm:prSet/>
      <dgm:spPr/>
      <dgm:t>
        <a:bodyPr/>
        <a:lstStyle/>
        <a:p>
          <a:endParaRPr lang="pl-PL"/>
        </a:p>
      </dgm:t>
    </dgm:pt>
    <dgm:pt modelId="{9B90B2B7-0CB9-4A20-9E4A-6463495ED058}">
      <dgm:prSet phldrT="[Tekst]"/>
      <dgm:spPr/>
      <dgm:t>
        <a:bodyPr/>
        <a:lstStyle/>
        <a:p>
          <a:r>
            <a:rPr lang="pl-PL"/>
            <a:t>Niemieckim</a:t>
          </a:r>
        </a:p>
      </dgm:t>
    </dgm:pt>
    <dgm:pt modelId="{97C0FD6E-7C1D-4AEE-BEE6-D9F377CD6A5C}" type="parTrans" cxnId="{6E57537A-6553-4AD0-ACDB-D146362347C7}">
      <dgm:prSet/>
      <dgm:spPr/>
      <dgm:t>
        <a:bodyPr/>
        <a:lstStyle/>
        <a:p>
          <a:endParaRPr lang="pl-PL"/>
        </a:p>
      </dgm:t>
    </dgm:pt>
    <dgm:pt modelId="{B52BD892-979E-4534-8F4C-9E6FDCDE729C}" type="sibTrans" cxnId="{6E57537A-6553-4AD0-ACDB-D146362347C7}">
      <dgm:prSet/>
      <dgm:spPr/>
      <dgm:t>
        <a:bodyPr/>
        <a:lstStyle/>
        <a:p>
          <a:endParaRPr lang="pl-PL"/>
        </a:p>
      </dgm:t>
    </dgm:pt>
    <dgm:pt modelId="{876AEBF5-B0C7-49A9-B20B-0DDE9A40C490}" type="pres">
      <dgm:prSet presAssocID="{39C71E02-F222-4CA9-AE48-AEA67E3ED5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5507CC9-6ADB-4B27-AFA4-4FB6741B76C1}" type="pres">
      <dgm:prSet presAssocID="{07C1BB8F-5FB3-47AA-87B0-5B8ACE33E14D}" presName="hierRoot1" presStyleCnt="0"/>
      <dgm:spPr/>
    </dgm:pt>
    <dgm:pt modelId="{A9EF5C15-6B5F-4E76-A294-56611A20574C}" type="pres">
      <dgm:prSet presAssocID="{07C1BB8F-5FB3-47AA-87B0-5B8ACE33E14D}" presName="composite" presStyleCnt="0"/>
      <dgm:spPr/>
    </dgm:pt>
    <dgm:pt modelId="{EF1B0B63-A750-47B2-90BE-A457385ACCCB}" type="pres">
      <dgm:prSet presAssocID="{07C1BB8F-5FB3-47AA-87B0-5B8ACE33E14D}" presName="background" presStyleLbl="node0" presStyleIdx="0" presStyleCnt="3"/>
      <dgm:spPr/>
    </dgm:pt>
    <dgm:pt modelId="{4A9FBA73-D0CC-42F3-9CD0-FF2BA28B5508}" type="pres">
      <dgm:prSet presAssocID="{07C1BB8F-5FB3-47AA-87B0-5B8ACE33E14D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8C3B643-0DE5-4AD2-B2D8-2AEAB728B4E3}" type="pres">
      <dgm:prSet presAssocID="{07C1BB8F-5FB3-47AA-87B0-5B8ACE33E14D}" presName="hierChild2" presStyleCnt="0"/>
      <dgm:spPr/>
    </dgm:pt>
    <dgm:pt modelId="{904EA629-D93E-413B-AD00-65B09C3B5075}" type="pres">
      <dgm:prSet presAssocID="{7F62FBB4-07A2-46E8-A3CE-A269B9148527}" presName="Name10" presStyleLbl="parChTrans1D2" presStyleIdx="0" presStyleCnt="3"/>
      <dgm:spPr/>
      <dgm:t>
        <a:bodyPr/>
        <a:lstStyle/>
        <a:p>
          <a:endParaRPr lang="pl-PL"/>
        </a:p>
      </dgm:t>
    </dgm:pt>
    <dgm:pt modelId="{7D17BF45-9237-4D9B-8E44-A2841C434B4A}" type="pres">
      <dgm:prSet presAssocID="{AD0F3270-E20F-4488-A340-EC5F844382AA}" presName="hierRoot2" presStyleCnt="0"/>
      <dgm:spPr/>
    </dgm:pt>
    <dgm:pt modelId="{CDAA4D2E-5BAC-4B9C-8A2F-B9ECB4B656E9}" type="pres">
      <dgm:prSet presAssocID="{AD0F3270-E20F-4488-A340-EC5F844382AA}" presName="composite2" presStyleCnt="0"/>
      <dgm:spPr/>
    </dgm:pt>
    <dgm:pt modelId="{317321A3-7B1C-4B2D-9AD2-EA9D9C7BD93B}" type="pres">
      <dgm:prSet presAssocID="{AD0F3270-E20F-4488-A340-EC5F844382AA}" presName="background2" presStyleLbl="node2" presStyleIdx="0" presStyleCnt="3"/>
      <dgm:spPr/>
    </dgm:pt>
    <dgm:pt modelId="{33286572-49B2-47F8-BB77-7E4BB9474B5E}" type="pres">
      <dgm:prSet presAssocID="{AD0F3270-E20F-4488-A340-EC5F844382A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A8A24C2-392F-43FF-BDA4-27AAE14B374E}" type="pres">
      <dgm:prSet presAssocID="{AD0F3270-E20F-4488-A340-EC5F844382AA}" presName="hierChild3" presStyleCnt="0"/>
      <dgm:spPr/>
    </dgm:pt>
    <dgm:pt modelId="{95064CE0-69D5-4826-A305-E37658E80BBF}" type="pres">
      <dgm:prSet presAssocID="{D6D43AED-9954-4505-817F-C0CC6506BBEF}" presName="hierRoot1" presStyleCnt="0"/>
      <dgm:spPr/>
    </dgm:pt>
    <dgm:pt modelId="{45D2F0DB-D940-48DC-83B5-5B7FDD91A199}" type="pres">
      <dgm:prSet presAssocID="{D6D43AED-9954-4505-817F-C0CC6506BBEF}" presName="composite" presStyleCnt="0"/>
      <dgm:spPr/>
    </dgm:pt>
    <dgm:pt modelId="{41B31660-4951-409A-9F64-E1DF2724199A}" type="pres">
      <dgm:prSet presAssocID="{D6D43AED-9954-4505-817F-C0CC6506BBEF}" presName="background" presStyleLbl="node0" presStyleIdx="1" presStyleCnt="3"/>
      <dgm:spPr/>
    </dgm:pt>
    <dgm:pt modelId="{67DF1292-E2CF-4D83-B3F5-616B333CED7F}" type="pres">
      <dgm:prSet presAssocID="{D6D43AED-9954-4505-817F-C0CC6506BBEF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0B70D37-1F53-40B2-8631-8B1493AFE85B}" type="pres">
      <dgm:prSet presAssocID="{D6D43AED-9954-4505-817F-C0CC6506BBEF}" presName="hierChild2" presStyleCnt="0"/>
      <dgm:spPr/>
    </dgm:pt>
    <dgm:pt modelId="{6A1B181E-7B61-4A18-A6F0-971E6D838F20}" type="pres">
      <dgm:prSet presAssocID="{135F9145-5A38-4011-B6EB-8E88EBA7BBF5}" presName="Name10" presStyleLbl="parChTrans1D2" presStyleIdx="1" presStyleCnt="3"/>
      <dgm:spPr/>
      <dgm:t>
        <a:bodyPr/>
        <a:lstStyle/>
        <a:p>
          <a:endParaRPr lang="pl-PL"/>
        </a:p>
      </dgm:t>
    </dgm:pt>
    <dgm:pt modelId="{5BA99709-790C-41E8-8222-FD0BC34E9105}" type="pres">
      <dgm:prSet presAssocID="{A5EFD296-5371-483C-B7D5-42E59B54BB37}" presName="hierRoot2" presStyleCnt="0"/>
      <dgm:spPr/>
    </dgm:pt>
    <dgm:pt modelId="{7D04800F-D595-4D77-AC20-8129BB5C18DF}" type="pres">
      <dgm:prSet presAssocID="{A5EFD296-5371-483C-B7D5-42E59B54BB37}" presName="composite2" presStyleCnt="0"/>
      <dgm:spPr/>
    </dgm:pt>
    <dgm:pt modelId="{52D1DB96-0E8F-4E65-A488-9494DA2771E8}" type="pres">
      <dgm:prSet presAssocID="{A5EFD296-5371-483C-B7D5-42E59B54BB37}" presName="background2" presStyleLbl="node2" presStyleIdx="1" presStyleCnt="3"/>
      <dgm:spPr/>
    </dgm:pt>
    <dgm:pt modelId="{E2A9D090-B2AC-44AA-96FB-248A467CF877}" type="pres">
      <dgm:prSet presAssocID="{A5EFD296-5371-483C-B7D5-42E59B54BB3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7051612-6E3E-4394-A69A-EB909ECAD333}" type="pres">
      <dgm:prSet presAssocID="{A5EFD296-5371-483C-B7D5-42E59B54BB37}" presName="hierChild3" presStyleCnt="0"/>
      <dgm:spPr/>
    </dgm:pt>
    <dgm:pt modelId="{3DFE8AAF-8A17-4D4A-8A35-A07BA0326BB2}" type="pres">
      <dgm:prSet presAssocID="{43C8A422-E1B1-4701-BD0B-0B8CA43B6C58}" presName="hierRoot1" presStyleCnt="0"/>
      <dgm:spPr/>
    </dgm:pt>
    <dgm:pt modelId="{DE0E2404-C7C5-4389-95A2-8089AD453C7A}" type="pres">
      <dgm:prSet presAssocID="{43C8A422-E1B1-4701-BD0B-0B8CA43B6C58}" presName="composite" presStyleCnt="0"/>
      <dgm:spPr/>
    </dgm:pt>
    <dgm:pt modelId="{EBC892F7-251B-4E9F-B0EE-CC2DF69F5C81}" type="pres">
      <dgm:prSet presAssocID="{43C8A422-E1B1-4701-BD0B-0B8CA43B6C58}" presName="background" presStyleLbl="node0" presStyleIdx="2" presStyleCnt="3"/>
      <dgm:spPr/>
    </dgm:pt>
    <dgm:pt modelId="{35B8560F-6FB5-48D8-9816-59C681E6FC83}" type="pres">
      <dgm:prSet presAssocID="{43C8A422-E1B1-4701-BD0B-0B8CA43B6C58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391B30C-1241-4D28-99E2-B78D9E97F226}" type="pres">
      <dgm:prSet presAssocID="{43C8A422-E1B1-4701-BD0B-0B8CA43B6C58}" presName="hierChild2" presStyleCnt="0"/>
      <dgm:spPr/>
    </dgm:pt>
    <dgm:pt modelId="{8096C1EC-0D44-4921-B638-850EDD41B839}" type="pres">
      <dgm:prSet presAssocID="{97C0FD6E-7C1D-4AEE-BEE6-D9F377CD6A5C}" presName="Name10" presStyleLbl="parChTrans1D2" presStyleIdx="2" presStyleCnt="3"/>
      <dgm:spPr/>
      <dgm:t>
        <a:bodyPr/>
        <a:lstStyle/>
        <a:p>
          <a:endParaRPr lang="pl-PL"/>
        </a:p>
      </dgm:t>
    </dgm:pt>
    <dgm:pt modelId="{B8219F97-CB25-4098-86E2-2372013B19F4}" type="pres">
      <dgm:prSet presAssocID="{9B90B2B7-0CB9-4A20-9E4A-6463495ED058}" presName="hierRoot2" presStyleCnt="0"/>
      <dgm:spPr/>
    </dgm:pt>
    <dgm:pt modelId="{8C2BF008-1654-4367-BD54-C4FE19C89A04}" type="pres">
      <dgm:prSet presAssocID="{9B90B2B7-0CB9-4A20-9E4A-6463495ED058}" presName="composite2" presStyleCnt="0"/>
      <dgm:spPr/>
    </dgm:pt>
    <dgm:pt modelId="{3198D706-2BD2-4592-9633-91E9FF8F24A1}" type="pres">
      <dgm:prSet presAssocID="{9B90B2B7-0CB9-4A20-9E4A-6463495ED058}" presName="background2" presStyleLbl="node2" presStyleIdx="2" presStyleCnt="3"/>
      <dgm:spPr/>
    </dgm:pt>
    <dgm:pt modelId="{1A1A0EC4-22B9-4C9F-883A-D3485CF86A96}" type="pres">
      <dgm:prSet presAssocID="{9B90B2B7-0CB9-4A20-9E4A-6463495ED05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1E6F8A7-7959-4248-A4F8-65EF2F6C8636}" type="pres">
      <dgm:prSet presAssocID="{9B90B2B7-0CB9-4A20-9E4A-6463495ED058}" presName="hierChild3" presStyleCnt="0"/>
      <dgm:spPr/>
    </dgm:pt>
  </dgm:ptLst>
  <dgm:cxnLst>
    <dgm:cxn modelId="{2FABEBD9-3A19-4BC1-9345-D1FE3D931C55}" srcId="{39C71E02-F222-4CA9-AE48-AEA67E3ED5D0}" destId="{D6D43AED-9954-4505-817F-C0CC6506BBEF}" srcOrd="1" destOrd="0" parTransId="{D26C70D1-330C-45D2-86F6-9286D214CCA9}" sibTransId="{58C7A379-8C74-4065-A73E-0D1705F85607}"/>
    <dgm:cxn modelId="{B983B4AA-C3D4-48D3-BE47-9EBA751A1876}" type="presOf" srcId="{39C71E02-F222-4CA9-AE48-AEA67E3ED5D0}" destId="{876AEBF5-B0C7-49A9-B20B-0DDE9A40C490}" srcOrd="0" destOrd="0" presId="urn:microsoft.com/office/officeart/2005/8/layout/hierarchy1"/>
    <dgm:cxn modelId="{8D00D318-9ECE-4B68-A7C4-394AFA186E34}" srcId="{39C71E02-F222-4CA9-AE48-AEA67E3ED5D0}" destId="{43C8A422-E1B1-4701-BD0B-0B8CA43B6C58}" srcOrd="2" destOrd="0" parTransId="{5D54B5A0-71B2-4BAD-8FFB-A94B255F0854}" sibTransId="{CAAF9DFF-E7E8-483A-A443-01BD2E3E8D93}"/>
    <dgm:cxn modelId="{A52BBF90-5F7D-4081-9703-62F2D5936F99}" srcId="{39C71E02-F222-4CA9-AE48-AEA67E3ED5D0}" destId="{07C1BB8F-5FB3-47AA-87B0-5B8ACE33E14D}" srcOrd="0" destOrd="0" parTransId="{BBAD4691-833F-47C6-AB55-4456E01A93A5}" sibTransId="{D2C5F4B6-2CA0-40BE-B871-E8E18CB43092}"/>
    <dgm:cxn modelId="{A2C9BACE-3E5D-4634-B835-A112CA4C8B32}" srcId="{D6D43AED-9954-4505-817F-C0CC6506BBEF}" destId="{A5EFD296-5371-483C-B7D5-42E59B54BB37}" srcOrd="0" destOrd="0" parTransId="{135F9145-5A38-4011-B6EB-8E88EBA7BBF5}" sibTransId="{FC8FBDCB-2E16-45FD-BB55-B8DC485FD64E}"/>
    <dgm:cxn modelId="{3B162F86-16FE-4FE2-ABD8-EEE7FA460A16}" type="presOf" srcId="{7F62FBB4-07A2-46E8-A3CE-A269B9148527}" destId="{904EA629-D93E-413B-AD00-65B09C3B5075}" srcOrd="0" destOrd="0" presId="urn:microsoft.com/office/officeart/2005/8/layout/hierarchy1"/>
    <dgm:cxn modelId="{419B5447-E24D-4071-BB77-6F257C2D722E}" type="presOf" srcId="{9B90B2B7-0CB9-4A20-9E4A-6463495ED058}" destId="{1A1A0EC4-22B9-4C9F-883A-D3485CF86A96}" srcOrd="0" destOrd="0" presId="urn:microsoft.com/office/officeart/2005/8/layout/hierarchy1"/>
    <dgm:cxn modelId="{6E57537A-6553-4AD0-ACDB-D146362347C7}" srcId="{43C8A422-E1B1-4701-BD0B-0B8CA43B6C58}" destId="{9B90B2B7-0CB9-4A20-9E4A-6463495ED058}" srcOrd="0" destOrd="0" parTransId="{97C0FD6E-7C1D-4AEE-BEE6-D9F377CD6A5C}" sibTransId="{B52BD892-979E-4534-8F4C-9E6FDCDE729C}"/>
    <dgm:cxn modelId="{1BCB0DD8-1B58-4F78-A997-E90562F905F1}" type="presOf" srcId="{AD0F3270-E20F-4488-A340-EC5F844382AA}" destId="{33286572-49B2-47F8-BB77-7E4BB9474B5E}" srcOrd="0" destOrd="0" presId="urn:microsoft.com/office/officeart/2005/8/layout/hierarchy1"/>
    <dgm:cxn modelId="{4BEA4107-2672-4FFA-8D5E-156781406705}" type="presOf" srcId="{D6D43AED-9954-4505-817F-C0CC6506BBEF}" destId="{67DF1292-E2CF-4D83-B3F5-616B333CED7F}" srcOrd="0" destOrd="0" presId="urn:microsoft.com/office/officeart/2005/8/layout/hierarchy1"/>
    <dgm:cxn modelId="{E5291A9A-282C-4C54-BCDA-1B4065EE2939}" srcId="{07C1BB8F-5FB3-47AA-87B0-5B8ACE33E14D}" destId="{AD0F3270-E20F-4488-A340-EC5F844382AA}" srcOrd="0" destOrd="0" parTransId="{7F62FBB4-07A2-46E8-A3CE-A269B9148527}" sibTransId="{E61DCAB8-7DC9-4FC9-8BAD-155A9C1425AB}"/>
    <dgm:cxn modelId="{E9DD4295-88C4-4817-99E2-92790BB76FB6}" type="presOf" srcId="{43C8A422-E1B1-4701-BD0B-0B8CA43B6C58}" destId="{35B8560F-6FB5-48D8-9816-59C681E6FC83}" srcOrd="0" destOrd="0" presId="urn:microsoft.com/office/officeart/2005/8/layout/hierarchy1"/>
    <dgm:cxn modelId="{BA4C1FCB-F1FF-42C0-AA55-F63912B665C6}" type="presOf" srcId="{135F9145-5A38-4011-B6EB-8E88EBA7BBF5}" destId="{6A1B181E-7B61-4A18-A6F0-971E6D838F20}" srcOrd="0" destOrd="0" presId="urn:microsoft.com/office/officeart/2005/8/layout/hierarchy1"/>
    <dgm:cxn modelId="{893B7FB5-060E-4A25-A609-C10208D4397D}" type="presOf" srcId="{07C1BB8F-5FB3-47AA-87B0-5B8ACE33E14D}" destId="{4A9FBA73-D0CC-42F3-9CD0-FF2BA28B5508}" srcOrd="0" destOrd="0" presId="urn:microsoft.com/office/officeart/2005/8/layout/hierarchy1"/>
    <dgm:cxn modelId="{63D6D971-958E-407B-BA80-7BB625EA144B}" type="presOf" srcId="{A5EFD296-5371-483C-B7D5-42E59B54BB37}" destId="{E2A9D090-B2AC-44AA-96FB-248A467CF877}" srcOrd="0" destOrd="0" presId="urn:microsoft.com/office/officeart/2005/8/layout/hierarchy1"/>
    <dgm:cxn modelId="{F7F7BF93-3C13-4101-952F-FD10C1A71A16}" type="presOf" srcId="{97C0FD6E-7C1D-4AEE-BEE6-D9F377CD6A5C}" destId="{8096C1EC-0D44-4921-B638-850EDD41B839}" srcOrd="0" destOrd="0" presId="urn:microsoft.com/office/officeart/2005/8/layout/hierarchy1"/>
    <dgm:cxn modelId="{FEAAC22E-E8E7-4BEA-9D2E-C4220FB8FFB2}" type="presParOf" srcId="{876AEBF5-B0C7-49A9-B20B-0DDE9A40C490}" destId="{15507CC9-6ADB-4B27-AFA4-4FB6741B76C1}" srcOrd="0" destOrd="0" presId="urn:microsoft.com/office/officeart/2005/8/layout/hierarchy1"/>
    <dgm:cxn modelId="{3D343F54-3A5C-49A7-B3CC-BF2329AC7DE3}" type="presParOf" srcId="{15507CC9-6ADB-4B27-AFA4-4FB6741B76C1}" destId="{A9EF5C15-6B5F-4E76-A294-56611A20574C}" srcOrd="0" destOrd="0" presId="urn:microsoft.com/office/officeart/2005/8/layout/hierarchy1"/>
    <dgm:cxn modelId="{EBB2D1CC-0FEB-4EB6-B51E-7DE9E4780E82}" type="presParOf" srcId="{A9EF5C15-6B5F-4E76-A294-56611A20574C}" destId="{EF1B0B63-A750-47B2-90BE-A457385ACCCB}" srcOrd="0" destOrd="0" presId="urn:microsoft.com/office/officeart/2005/8/layout/hierarchy1"/>
    <dgm:cxn modelId="{B56FA722-3495-4F5B-AAE5-275D92CBDC4E}" type="presParOf" srcId="{A9EF5C15-6B5F-4E76-A294-56611A20574C}" destId="{4A9FBA73-D0CC-42F3-9CD0-FF2BA28B5508}" srcOrd="1" destOrd="0" presId="urn:microsoft.com/office/officeart/2005/8/layout/hierarchy1"/>
    <dgm:cxn modelId="{3A254D51-2A0D-42AF-8407-CAB71FADBC21}" type="presParOf" srcId="{15507CC9-6ADB-4B27-AFA4-4FB6741B76C1}" destId="{88C3B643-0DE5-4AD2-B2D8-2AEAB728B4E3}" srcOrd="1" destOrd="0" presId="urn:microsoft.com/office/officeart/2005/8/layout/hierarchy1"/>
    <dgm:cxn modelId="{C77CCC0E-8F7D-4622-A5BD-F1EF801903EA}" type="presParOf" srcId="{88C3B643-0DE5-4AD2-B2D8-2AEAB728B4E3}" destId="{904EA629-D93E-413B-AD00-65B09C3B5075}" srcOrd="0" destOrd="0" presId="urn:microsoft.com/office/officeart/2005/8/layout/hierarchy1"/>
    <dgm:cxn modelId="{12B40FB9-A756-4975-919D-10F9AF4AC334}" type="presParOf" srcId="{88C3B643-0DE5-4AD2-B2D8-2AEAB728B4E3}" destId="{7D17BF45-9237-4D9B-8E44-A2841C434B4A}" srcOrd="1" destOrd="0" presId="urn:microsoft.com/office/officeart/2005/8/layout/hierarchy1"/>
    <dgm:cxn modelId="{443B11E9-7702-42AB-95DF-A84C3B19880E}" type="presParOf" srcId="{7D17BF45-9237-4D9B-8E44-A2841C434B4A}" destId="{CDAA4D2E-5BAC-4B9C-8A2F-B9ECB4B656E9}" srcOrd="0" destOrd="0" presId="urn:microsoft.com/office/officeart/2005/8/layout/hierarchy1"/>
    <dgm:cxn modelId="{ADDFDA81-4C51-4342-918F-7F969DD03044}" type="presParOf" srcId="{CDAA4D2E-5BAC-4B9C-8A2F-B9ECB4B656E9}" destId="{317321A3-7B1C-4B2D-9AD2-EA9D9C7BD93B}" srcOrd="0" destOrd="0" presId="urn:microsoft.com/office/officeart/2005/8/layout/hierarchy1"/>
    <dgm:cxn modelId="{589C2FE6-52DF-4988-A50C-B67DDDD75301}" type="presParOf" srcId="{CDAA4D2E-5BAC-4B9C-8A2F-B9ECB4B656E9}" destId="{33286572-49B2-47F8-BB77-7E4BB9474B5E}" srcOrd="1" destOrd="0" presId="urn:microsoft.com/office/officeart/2005/8/layout/hierarchy1"/>
    <dgm:cxn modelId="{6F0E5EBF-D681-44E7-8294-225787E22BA1}" type="presParOf" srcId="{7D17BF45-9237-4D9B-8E44-A2841C434B4A}" destId="{AA8A24C2-392F-43FF-BDA4-27AAE14B374E}" srcOrd="1" destOrd="0" presId="urn:microsoft.com/office/officeart/2005/8/layout/hierarchy1"/>
    <dgm:cxn modelId="{D45FE8AE-505B-48C2-BDA4-19B4837D5FBD}" type="presParOf" srcId="{876AEBF5-B0C7-49A9-B20B-0DDE9A40C490}" destId="{95064CE0-69D5-4826-A305-E37658E80BBF}" srcOrd="1" destOrd="0" presId="urn:microsoft.com/office/officeart/2005/8/layout/hierarchy1"/>
    <dgm:cxn modelId="{7A287DF4-BBFB-4B92-B4C5-6DC89DA82F8C}" type="presParOf" srcId="{95064CE0-69D5-4826-A305-E37658E80BBF}" destId="{45D2F0DB-D940-48DC-83B5-5B7FDD91A199}" srcOrd="0" destOrd="0" presId="urn:microsoft.com/office/officeart/2005/8/layout/hierarchy1"/>
    <dgm:cxn modelId="{C4F67DD6-D05C-4399-A7F3-C5D4965ABAA5}" type="presParOf" srcId="{45D2F0DB-D940-48DC-83B5-5B7FDD91A199}" destId="{41B31660-4951-409A-9F64-E1DF2724199A}" srcOrd="0" destOrd="0" presId="urn:microsoft.com/office/officeart/2005/8/layout/hierarchy1"/>
    <dgm:cxn modelId="{265349E7-5B9A-45AC-9F23-E1BDDE324BF3}" type="presParOf" srcId="{45D2F0DB-D940-48DC-83B5-5B7FDD91A199}" destId="{67DF1292-E2CF-4D83-B3F5-616B333CED7F}" srcOrd="1" destOrd="0" presId="urn:microsoft.com/office/officeart/2005/8/layout/hierarchy1"/>
    <dgm:cxn modelId="{AD13DEF7-0ACD-4C37-8185-C19DAAC070FD}" type="presParOf" srcId="{95064CE0-69D5-4826-A305-E37658E80BBF}" destId="{20B70D37-1F53-40B2-8631-8B1493AFE85B}" srcOrd="1" destOrd="0" presId="urn:microsoft.com/office/officeart/2005/8/layout/hierarchy1"/>
    <dgm:cxn modelId="{E0A74262-BEC4-49B4-AEC3-EB182CB00789}" type="presParOf" srcId="{20B70D37-1F53-40B2-8631-8B1493AFE85B}" destId="{6A1B181E-7B61-4A18-A6F0-971E6D838F20}" srcOrd="0" destOrd="0" presId="urn:microsoft.com/office/officeart/2005/8/layout/hierarchy1"/>
    <dgm:cxn modelId="{456C6FEF-782E-495C-B97B-EFEEB4CA87A3}" type="presParOf" srcId="{20B70D37-1F53-40B2-8631-8B1493AFE85B}" destId="{5BA99709-790C-41E8-8222-FD0BC34E9105}" srcOrd="1" destOrd="0" presId="urn:microsoft.com/office/officeart/2005/8/layout/hierarchy1"/>
    <dgm:cxn modelId="{39C40AB4-25F4-4E72-8AF3-A4FA6852ED3E}" type="presParOf" srcId="{5BA99709-790C-41E8-8222-FD0BC34E9105}" destId="{7D04800F-D595-4D77-AC20-8129BB5C18DF}" srcOrd="0" destOrd="0" presId="urn:microsoft.com/office/officeart/2005/8/layout/hierarchy1"/>
    <dgm:cxn modelId="{AD55D03F-5ADB-4A16-8646-3ED0B10BAED4}" type="presParOf" srcId="{7D04800F-D595-4D77-AC20-8129BB5C18DF}" destId="{52D1DB96-0E8F-4E65-A488-9494DA2771E8}" srcOrd="0" destOrd="0" presId="urn:microsoft.com/office/officeart/2005/8/layout/hierarchy1"/>
    <dgm:cxn modelId="{69634C89-C267-488F-923E-12B50595AC59}" type="presParOf" srcId="{7D04800F-D595-4D77-AC20-8129BB5C18DF}" destId="{E2A9D090-B2AC-44AA-96FB-248A467CF877}" srcOrd="1" destOrd="0" presId="urn:microsoft.com/office/officeart/2005/8/layout/hierarchy1"/>
    <dgm:cxn modelId="{CE0337B1-F499-4AEF-8CEB-61688E7796CD}" type="presParOf" srcId="{5BA99709-790C-41E8-8222-FD0BC34E9105}" destId="{47051612-6E3E-4394-A69A-EB909ECAD333}" srcOrd="1" destOrd="0" presId="urn:microsoft.com/office/officeart/2005/8/layout/hierarchy1"/>
    <dgm:cxn modelId="{68E37B62-3334-452D-AEBC-C7566405EE0F}" type="presParOf" srcId="{876AEBF5-B0C7-49A9-B20B-0DDE9A40C490}" destId="{3DFE8AAF-8A17-4D4A-8A35-A07BA0326BB2}" srcOrd="2" destOrd="0" presId="urn:microsoft.com/office/officeart/2005/8/layout/hierarchy1"/>
    <dgm:cxn modelId="{56D58CE5-F452-4F1D-974A-AFBAE06463F6}" type="presParOf" srcId="{3DFE8AAF-8A17-4D4A-8A35-A07BA0326BB2}" destId="{DE0E2404-C7C5-4389-95A2-8089AD453C7A}" srcOrd="0" destOrd="0" presId="urn:microsoft.com/office/officeart/2005/8/layout/hierarchy1"/>
    <dgm:cxn modelId="{B11455E8-D9EF-4522-A8EE-BBE8F8605278}" type="presParOf" srcId="{DE0E2404-C7C5-4389-95A2-8089AD453C7A}" destId="{EBC892F7-251B-4E9F-B0EE-CC2DF69F5C81}" srcOrd="0" destOrd="0" presId="urn:microsoft.com/office/officeart/2005/8/layout/hierarchy1"/>
    <dgm:cxn modelId="{AF428E36-CC26-4258-8EFF-BCDCD1034A27}" type="presParOf" srcId="{DE0E2404-C7C5-4389-95A2-8089AD453C7A}" destId="{35B8560F-6FB5-48D8-9816-59C681E6FC83}" srcOrd="1" destOrd="0" presId="urn:microsoft.com/office/officeart/2005/8/layout/hierarchy1"/>
    <dgm:cxn modelId="{A8D3540D-4B4C-4944-80E0-593222C9629D}" type="presParOf" srcId="{3DFE8AAF-8A17-4D4A-8A35-A07BA0326BB2}" destId="{E391B30C-1241-4D28-99E2-B78D9E97F226}" srcOrd="1" destOrd="0" presId="urn:microsoft.com/office/officeart/2005/8/layout/hierarchy1"/>
    <dgm:cxn modelId="{105323AD-3435-45BA-BD1F-700B47689327}" type="presParOf" srcId="{E391B30C-1241-4D28-99E2-B78D9E97F226}" destId="{8096C1EC-0D44-4921-B638-850EDD41B839}" srcOrd="0" destOrd="0" presId="urn:microsoft.com/office/officeart/2005/8/layout/hierarchy1"/>
    <dgm:cxn modelId="{79C23C68-4E1E-4820-A5B4-1471EA1C2AA0}" type="presParOf" srcId="{E391B30C-1241-4D28-99E2-B78D9E97F226}" destId="{B8219F97-CB25-4098-86E2-2372013B19F4}" srcOrd="1" destOrd="0" presId="urn:microsoft.com/office/officeart/2005/8/layout/hierarchy1"/>
    <dgm:cxn modelId="{84D91825-C54F-44E6-8EB4-A9F94CD00110}" type="presParOf" srcId="{B8219F97-CB25-4098-86E2-2372013B19F4}" destId="{8C2BF008-1654-4367-BD54-C4FE19C89A04}" srcOrd="0" destOrd="0" presId="urn:microsoft.com/office/officeart/2005/8/layout/hierarchy1"/>
    <dgm:cxn modelId="{C0CA01C3-642F-41AA-969C-5A39CDF911DB}" type="presParOf" srcId="{8C2BF008-1654-4367-BD54-C4FE19C89A04}" destId="{3198D706-2BD2-4592-9633-91E9FF8F24A1}" srcOrd="0" destOrd="0" presId="urn:microsoft.com/office/officeart/2005/8/layout/hierarchy1"/>
    <dgm:cxn modelId="{FC470820-2228-4601-971D-AE57A3501D5D}" type="presParOf" srcId="{8C2BF008-1654-4367-BD54-C4FE19C89A04}" destId="{1A1A0EC4-22B9-4C9F-883A-D3485CF86A96}" srcOrd="1" destOrd="0" presId="urn:microsoft.com/office/officeart/2005/8/layout/hierarchy1"/>
    <dgm:cxn modelId="{D4C153F4-B85A-479D-913A-3ABBA249D51B}" type="presParOf" srcId="{B8219F97-CB25-4098-86E2-2372013B19F4}" destId="{51E6F8A7-7959-4248-A4F8-65EF2F6C86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6C1EC-0D44-4921-B638-850EDD41B839}">
      <dsp:nvSpPr>
        <dsp:cNvPr id="0" name=""/>
        <dsp:cNvSpPr/>
      </dsp:nvSpPr>
      <dsp:spPr>
        <a:xfrm>
          <a:off x="7894170" y="1377622"/>
          <a:ext cx="91440" cy="630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6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B181E-7B61-4A18-A6F0-971E6D838F20}">
      <dsp:nvSpPr>
        <dsp:cNvPr id="0" name=""/>
        <dsp:cNvSpPr/>
      </dsp:nvSpPr>
      <dsp:spPr>
        <a:xfrm>
          <a:off x="5244018" y="1377622"/>
          <a:ext cx="91440" cy="630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6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EA629-D93E-413B-AD00-65B09C3B5075}">
      <dsp:nvSpPr>
        <dsp:cNvPr id="0" name=""/>
        <dsp:cNvSpPr/>
      </dsp:nvSpPr>
      <dsp:spPr>
        <a:xfrm>
          <a:off x="2593865" y="1377622"/>
          <a:ext cx="91440" cy="630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6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B0B63-A750-47B2-90BE-A457385ACCCB}">
      <dsp:nvSpPr>
        <dsp:cNvPr id="0" name=""/>
        <dsp:cNvSpPr/>
      </dsp:nvSpPr>
      <dsp:spPr>
        <a:xfrm>
          <a:off x="1555432" y="74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9FBA73-D0CC-42F3-9CD0-FF2BA28B5508}">
      <dsp:nvSpPr>
        <dsp:cNvPr id="0" name=""/>
        <dsp:cNvSpPr/>
      </dsp:nvSpPr>
      <dsp:spPr>
        <a:xfrm>
          <a:off x="1796355" y="229624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900" kern="1200"/>
            <a:t>Usługi mogą być świadczone w języku: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/>
        </a:p>
      </dsp:txBody>
      <dsp:txXfrm>
        <a:off x="1836682" y="269951"/>
        <a:ext cx="2087652" cy="1296220"/>
      </dsp:txXfrm>
    </dsp:sp>
    <dsp:sp modelId="{317321A3-7B1C-4B2D-9AD2-EA9D9C7BD93B}">
      <dsp:nvSpPr>
        <dsp:cNvPr id="0" name=""/>
        <dsp:cNvSpPr/>
      </dsp:nvSpPr>
      <dsp:spPr>
        <a:xfrm>
          <a:off x="1555432" y="200823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286572-49B2-47F8-BB77-7E4BB9474B5E}">
      <dsp:nvSpPr>
        <dsp:cNvPr id="0" name=""/>
        <dsp:cNvSpPr/>
      </dsp:nvSpPr>
      <dsp:spPr>
        <a:xfrm>
          <a:off x="1796355" y="2237115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/>
            <a:t>Angielskim </a:t>
          </a:r>
        </a:p>
      </dsp:txBody>
      <dsp:txXfrm>
        <a:off x="1836682" y="2277442"/>
        <a:ext cx="2087652" cy="1296220"/>
      </dsp:txXfrm>
    </dsp:sp>
    <dsp:sp modelId="{41B31660-4951-409A-9F64-E1DF2724199A}">
      <dsp:nvSpPr>
        <dsp:cNvPr id="0" name=""/>
        <dsp:cNvSpPr/>
      </dsp:nvSpPr>
      <dsp:spPr>
        <a:xfrm>
          <a:off x="4205584" y="74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DF1292-E2CF-4D83-B3F5-616B333CED7F}">
      <dsp:nvSpPr>
        <dsp:cNvPr id="0" name=""/>
        <dsp:cNvSpPr/>
      </dsp:nvSpPr>
      <dsp:spPr>
        <a:xfrm>
          <a:off x="4446507" y="229624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Francuskim</a:t>
          </a:r>
        </a:p>
      </dsp:txBody>
      <dsp:txXfrm>
        <a:off x="4486834" y="269951"/>
        <a:ext cx="2087652" cy="1296220"/>
      </dsp:txXfrm>
    </dsp:sp>
    <dsp:sp modelId="{52D1DB96-0E8F-4E65-A488-9494DA2771E8}">
      <dsp:nvSpPr>
        <dsp:cNvPr id="0" name=""/>
        <dsp:cNvSpPr/>
      </dsp:nvSpPr>
      <dsp:spPr>
        <a:xfrm>
          <a:off x="4205584" y="200823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A9D090-B2AC-44AA-96FB-248A467CF877}">
      <dsp:nvSpPr>
        <dsp:cNvPr id="0" name=""/>
        <dsp:cNvSpPr/>
      </dsp:nvSpPr>
      <dsp:spPr>
        <a:xfrm>
          <a:off x="4446507" y="2237115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 Ukraińskim</a:t>
          </a:r>
        </a:p>
      </dsp:txBody>
      <dsp:txXfrm>
        <a:off x="4486834" y="2277442"/>
        <a:ext cx="2087652" cy="1296220"/>
      </dsp:txXfrm>
    </dsp:sp>
    <dsp:sp modelId="{EBC892F7-251B-4E9F-B0EE-CC2DF69F5C81}">
      <dsp:nvSpPr>
        <dsp:cNvPr id="0" name=""/>
        <dsp:cNvSpPr/>
      </dsp:nvSpPr>
      <dsp:spPr>
        <a:xfrm>
          <a:off x="6855737" y="74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B8560F-6FB5-48D8-9816-59C681E6FC83}">
      <dsp:nvSpPr>
        <dsp:cNvPr id="0" name=""/>
        <dsp:cNvSpPr/>
      </dsp:nvSpPr>
      <dsp:spPr>
        <a:xfrm>
          <a:off x="7096660" y="229624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/>
            <a:t>Rosyjskim </a:t>
          </a:r>
        </a:p>
      </dsp:txBody>
      <dsp:txXfrm>
        <a:off x="7136987" y="269951"/>
        <a:ext cx="2087652" cy="1296220"/>
      </dsp:txXfrm>
    </dsp:sp>
    <dsp:sp modelId="{3198D706-2BD2-4592-9633-91E9FF8F24A1}">
      <dsp:nvSpPr>
        <dsp:cNvPr id="0" name=""/>
        <dsp:cNvSpPr/>
      </dsp:nvSpPr>
      <dsp:spPr>
        <a:xfrm>
          <a:off x="6855737" y="2008238"/>
          <a:ext cx="2168306" cy="1376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1A0EC4-22B9-4C9F-883A-D3485CF86A96}">
      <dsp:nvSpPr>
        <dsp:cNvPr id="0" name=""/>
        <dsp:cNvSpPr/>
      </dsp:nvSpPr>
      <dsp:spPr>
        <a:xfrm>
          <a:off x="7096660" y="2237115"/>
          <a:ext cx="2168306" cy="13768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/>
            <a:t>Niemieckim</a:t>
          </a:r>
        </a:p>
      </dsp:txBody>
      <dsp:txXfrm>
        <a:off x="7136987" y="2277442"/>
        <a:ext cx="2087652" cy="1296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9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068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717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82830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839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8721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982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66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3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3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9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2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1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4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1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8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27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ieodplatna-pomoc/dyzury-specjalistyczn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apisy-np.ms.gov.pl/" TargetMode="External"/><Relationship Id="rId4" Type="http://schemas.openxmlformats.org/officeDocument/2006/relationships/hyperlink" Target="https://www.gov.pl/web/nieodplatna-pomoc/pomoc-dla-cudzoziemco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ieodplatna-pomoc/pomoc-dla-cudzoziemco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apisy-np.ms.gov.p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xmlns="" id="{1511F85B-5967-428B-BE8B-819A79813D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grayscl/>
          </a:blip>
          <a:srcRect t="655" b="147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Snip Diagonal Corner Rectangle 6">
            <a:extLst>
              <a:ext uri="{FF2B5EF4-FFF2-40B4-BE49-F238E27FC236}">
                <a16:creationId xmlns:a16="http://schemas.microsoft.com/office/drawing/2014/main" xmlns="" id="{28DA8D05-CF65-4382-8BF4-2A08754DB5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274" y="2509284"/>
            <a:ext cx="6767736" cy="24860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400" dirty="0">
                <a:solidFill>
                  <a:schemeClr val="accent5">
                    <a:lumMod val="75000"/>
                  </a:schemeClr>
                </a:solidFill>
              </a:rPr>
              <a:t>Możliwość korzystania z pomocy prawnej i poradnictwa obywatelskiego przez cudzoziemców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4249" y="5071532"/>
            <a:ext cx="5133408" cy="914401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Zadanie finansowane w ramach projektu ze środków budżetu państwa przez Miasto Biała Podlaska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0C6252F-9468-4CFE-8A28-0DFE703FB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873F8F7-6FEE-4BB3-94A3-78B5C2FF1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F5B2264-1E71-4A5B-ABFC-2832FD78EC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6E0A76D-9460-46B8-BD58-9E9BF9CEB3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7E3790F-67C5-42CD-B933-75C6F3250A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EF3C2C4-F6BB-4D14-8577-3649162D07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5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3" b="237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pl-PL" dirty="0"/>
              <a:t>Ważne linki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Lista punktów specjalistycznych:</a:t>
            </a:r>
          </a:p>
          <a:p>
            <a:pPr marL="0" indent="0">
              <a:buNone/>
            </a:pPr>
            <a:r>
              <a:rPr lang="pl-PL">
                <a:solidFill>
                  <a:schemeClr val="tx1"/>
                </a:solidFill>
                <a:hlinkClick r:id="rId3"/>
              </a:rPr>
              <a:t>https://www.gov.pl/web/nieodplatna-pomoc/dyzury-specjalistyczne</a:t>
            </a:r>
            <a:endParaRPr lang="pl-PL">
              <a:solidFill>
                <a:schemeClr val="tx1"/>
              </a:solidFill>
            </a:endParaRPr>
          </a:p>
          <a:p>
            <a:r>
              <a:rPr lang="pl-PL">
                <a:solidFill>
                  <a:schemeClr val="tx1"/>
                </a:solidFill>
              </a:rPr>
              <a:t>Lista punktów, gdzie możliwe jest skorzystanie z pomocy w innym języku niż w języku polskim </a:t>
            </a:r>
          </a:p>
          <a:p>
            <a:pPr marL="0" indent="0">
              <a:buNone/>
            </a:pPr>
            <a:r>
              <a:rPr lang="pl-PL">
                <a:solidFill>
                  <a:schemeClr val="tx1"/>
                </a:solidFill>
              </a:rPr>
              <a:t> </a:t>
            </a:r>
            <a:r>
              <a:rPr lang="pl-PL">
                <a:solidFill>
                  <a:schemeClr val="tx1"/>
                </a:solidFill>
                <a:hlinkClick r:id="rId4"/>
              </a:rPr>
              <a:t>https://www.gov.pl/web/nieodplatna-pomoc/pomoc-dla-cudzoziemcow</a:t>
            </a:r>
            <a:r>
              <a:rPr lang="pl-PL">
                <a:solidFill>
                  <a:schemeClr val="tx1"/>
                </a:solidFill>
              </a:rPr>
              <a:t> </a:t>
            </a:r>
          </a:p>
          <a:p>
            <a:r>
              <a:rPr lang="pl-PL">
                <a:solidFill>
                  <a:schemeClr val="tx1"/>
                </a:solidFill>
              </a:rPr>
              <a:t>Strona rządowa do zapisów elektronicznie:</a:t>
            </a:r>
          </a:p>
          <a:p>
            <a:pPr marL="0" indent="0">
              <a:buNone/>
            </a:pPr>
            <a:r>
              <a:rPr lang="pl-PL">
                <a:solidFill>
                  <a:schemeClr val="tx1"/>
                </a:solidFill>
                <a:hlinkClick r:id="rId5"/>
              </a:rPr>
              <a:t>https://zapisy-np.ms.gov.pl/</a:t>
            </a:r>
            <a:r>
              <a:rPr lang="pl-PL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4B32265-D526-44B2-B82E-8977DFEFB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A453D36-EF7F-403B-A9E0-553E1F0B3A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E7E8D9E-8474-4515-9EEB-0B46BE8EFA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86A1812-CCD3-429E-AAAE-CC335A33F8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CB9509C-1B73-4063-8E69-E9024ACED1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44BEF3D9-6561-4BA4-AD81-AC90EF33F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912210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pl-PL"/>
              <a:t>Źródła 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14" y="733647"/>
            <a:ext cx="2163409" cy="357588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99654" y="733647"/>
            <a:ext cx="4419171" cy="3575884"/>
          </a:xfrm>
        </p:spPr>
        <p:txBody>
          <a:bodyPr>
            <a:normAutofit/>
          </a:bodyPr>
          <a:lstStyle/>
          <a:p>
            <a:r>
              <a:rPr lang="pl-PL"/>
              <a:t>Strona rządowa:</a:t>
            </a:r>
          </a:p>
          <a:p>
            <a:pPr marL="0" indent="0">
              <a:buNone/>
            </a:pPr>
            <a:r>
              <a:rPr lang="pl-PL">
                <a:hlinkClick r:id="rId3"/>
              </a:rPr>
              <a:t>https://www.gov.pl/web/nieodplatna-pomoc/pomoc-dla-cudzoziemcow</a:t>
            </a:r>
            <a:r>
              <a:rPr lang="pl-PL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204152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D6CFB6C-6ECB-4250-B68E-01966297A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8359141-C085-46E4-B4EC-42F9599BA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A903156-0F0C-44A5-9019-0CAF51EB49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6E5E851-3725-463F-9451-2FFEF5D3E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4209D59-6810-40C2-B8D6-6DACF8A061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11981E7E-464F-4CF0-987D-9130AD24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44753" y="628617"/>
            <a:ext cx="6559859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Kim jest </a:t>
            </a:r>
            <a:r>
              <a:rPr lang="en-US" sz="4800" dirty="0" err="1">
                <a:solidFill>
                  <a:schemeClr val="accent5">
                    <a:lumMod val="75000"/>
                  </a:schemeClr>
                </a:solidFill>
              </a:rPr>
              <a:t>cudzoziemiec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45624" y="3843868"/>
            <a:ext cx="5414401" cy="15647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100"/>
              <a:t>Cudzoziemcem jest każda osoba, która nie posiada obywatelstwa Polskiego </a:t>
            </a:r>
          </a:p>
        </p:txBody>
      </p:sp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xmlns="" id="{8697C4C9-55F8-41D9-B1D9-8974A126E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42" y="942456"/>
            <a:ext cx="2160820" cy="216082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42" y="3419739"/>
            <a:ext cx="2160820" cy="216082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16FBD05-EBFA-4124-9C07-4B8570C9C6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61CA7CC-F94D-40AE-B0AC-75A2CE0D85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77780E43-B479-44DA-A268-861947E236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454A8C10-97ED-4582-BBFA-6C6AC7AE6F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6A2E77F-8777-4049-B003-1313818707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D7EBF57B-B2AC-4D26-AF4F-0C35F94AD5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37250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xmlns="" id="{8F4E830A-06F9-4EAA-9E65-110CF24217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r="7934"/>
          <a:stretch/>
        </p:blipFill>
        <p:spPr>
          <a:xfrm>
            <a:off x="3174" y="10"/>
            <a:ext cx="1219200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2927" y="1228566"/>
            <a:ext cx="8534400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 dirty="0"/>
              <a:t>Czy cudzoziemcy mogą korzystać z nieodpłatnej pomocy prawnej i nieodpłatnego poradnictwa obywatelskiego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2927" y="1892030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TAK</a:t>
            </a:r>
          </a:p>
          <a:p>
            <a:r>
              <a:rPr lang="pl-PL" dirty="0">
                <a:solidFill>
                  <a:schemeClr val="tx1"/>
                </a:solidFill>
              </a:rPr>
              <a:t>Każda osoba przebywająca na terytorium Rzeczpospolitej Polski może skorzystać z takiej możliwości. </a:t>
            </a:r>
          </a:p>
          <a:p>
            <a:r>
              <a:rPr lang="pl-PL" dirty="0">
                <a:solidFill>
                  <a:schemeClr val="tx1"/>
                </a:solidFill>
              </a:rPr>
              <a:t>System nieodpłatnej pomocy jest do dyspozycji wszystkich. </a:t>
            </a:r>
          </a:p>
        </p:txBody>
      </p:sp>
    </p:spTree>
    <p:extLst>
      <p:ext uri="{BB962C8B-B14F-4D97-AF65-F5344CB8AC3E}">
        <p14:creationId xmlns:p14="http://schemas.microsoft.com/office/powerpoint/2010/main" val="65279463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124D9F5B-C72B-41EE-97C2-D3600B6271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100" y="922866"/>
            <a:ext cx="4205003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200" dirty="0">
                <a:solidFill>
                  <a:schemeClr val="accent5">
                    <a:lumMod val="75000"/>
                  </a:schemeClr>
                </a:solidFill>
              </a:rPr>
              <a:t>porady </a:t>
            </a:r>
            <a:r>
              <a:rPr lang="pl-PL" sz="3200" dirty="0" err="1">
                <a:solidFill>
                  <a:schemeClr val="accent5">
                    <a:lumMod val="75000"/>
                  </a:schemeClr>
                </a:solidFill>
              </a:rPr>
              <a:t>oCzydbywają</a:t>
            </a:r>
            <a:r>
              <a:rPr lang="pl-PL" sz="3200" dirty="0">
                <a:solidFill>
                  <a:schemeClr val="accent5">
                    <a:lumMod val="75000"/>
                  </a:schemeClr>
                </a:solidFill>
              </a:rPr>
              <a:t> się w języku Polskim?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1" y="705314"/>
            <a:ext cx="4887466" cy="522723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9904" y="2489197"/>
            <a:ext cx="4819653" cy="3615267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rgbClr val="0F496F"/>
                </a:solidFill>
              </a:rPr>
              <a:t>W większości punktów świadczona pomoc odbywa się w języku Polskim, ALE </a:t>
            </a:r>
            <a:r>
              <a:rPr lang="pl-PL" sz="1800" b="1" dirty="0">
                <a:solidFill>
                  <a:srgbClr val="0F496F"/>
                </a:solidFill>
              </a:rPr>
              <a:t>istnieją punkty specjalistyczne, w których pomoc udzielana jest w innych językach</a:t>
            </a:r>
            <a:r>
              <a:rPr lang="pl-PL" sz="1800" dirty="0">
                <a:solidFill>
                  <a:srgbClr val="0F496F"/>
                </a:solidFill>
              </a:rPr>
              <a:t> – właśnie by umożliwić dostęp do pomocy cudzoziemcom. </a:t>
            </a:r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xmlns="" id="{0180A64C-1862-4B1B-8953-FA96DEE4C4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2859A51-B3CA-4126-956F-D0DCCBA212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3">
              <a:extLst>
                <a:ext uri="{FF2B5EF4-FFF2-40B4-BE49-F238E27FC236}">
                  <a16:creationId xmlns:a16="http://schemas.microsoft.com/office/drawing/2014/main" xmlns="" id="{1ECA05ED-FBC3-48F4-8E6D-AB89EC6081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5EE24CC5-F080-45A3-B2B4-59A7BCA5AB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B3EC6EC2-2351-427C-90C2-F107915733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524D87A-9540-4F77-B006-823176623B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4868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4484" y="547630"/>
            <a:ext cx="8534400" cy="1507067"/>
          </a:xfrm>
        </p:spPr>
        <p:txBody>
          <a:bodyPr>
            <a:normAutofit/>
          </a:bodyPr>
          <a:lstStyle/>
          <a:p>
            <a:pPr defTabSz="242316"/>
            <a:r>
              <a:rPr lang="pl-PL" kern="1200" cap="all" dirty="0">
                <a:ln w="3175" cmpd="sng">
                  <a:noFill/>
                </a:ln>
                <a:effectLst/>
                <a:latin typeface="+mj-lt"/>
                <a:ea typeface="+mj-ea"/>
                <a:cs typeface="+mj-cs"/>
              </a:rPr>
              <a:t>W jakich językach może być świadczona pomoc?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4116104"/>
              </p:ext>
            </p:extLst>
          </p:nvPr>
        </p:nvGraphicFramePr>
        <p:xfrm>
          <a:off x="-259370" y="243678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687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9403C7F-76AE-4587-92A2-D4E41EBE6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38438" y="963853"/>
            <a:ext cx="5627158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 dirty="0">
                <a:solidFill>
                  <a:schemeClr val="accent5">
                    <a:lumMod val="75000"/>
                  </a:schemeClr>
                </a:solidFill>
              </a:rPr>
              <a:t>Czy punkt musi mieć określoną specjalizację, żeby cudzoziemiec mógł z niego skorzystać?</a:t>
            </a:r>
          </a:p>
        </p:txBody>
      </p:sp>
      <p:pic>
        <p:nvPicPr>
          <p:cNvPr id="5" name="Picture 4" descr="Wiele znaków zapytania na czarnym tle">
            <a:extLst>
              <a:ext uri="{FF2B5EF4-FFF2-40B4-BE49-F238E27FC236}">
                <a16:creationId xmlns:a16="http://schemas.microsoft.com/office/drawing/2014/main" xmlns="" id="{A06E1517-F428-837E-1288-E0FF4548E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92" r="3259" b="2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38438" y="2510366"/>
            <a:ext cx="6626072" cy="3615267"/>
          </a:xfrm>
        </p:spPr>
        <p:txBody>
          <a:bodyPr>
            <a:normAutofit/>
          </a:bodyPr>
          <a:lstStyle/>
          <a:p>
            <a:r>
              <a:rPr lang="pl-PL" b="1" dirty="0"/>
              <a:t>Nie</a:t>
            </a:r>
            <a:r>
              <a:rPr lang="pl-PL" dirty="0"/>
              <a:t>. Cudzoziemcy mogą korzystać z różnych punktów jeśli chcą, ale </a:t>
            </a:r>
            <a:r>
              <a:rPr lang="pl-PL" u="sng" dirty="0"/>
              <a:t>powinni zwracać uwagę na język, w jakim pomoc może być świadczona.</a:t>
            </a:r>
            <a:r>
              <a:rPr lang="pl-PL" dirty="0"/>
              <a:t> Musi być zapewniona komunikacja między doradcą a beneficjentem. </a:t>
            </a:r>
          </a:p>
          <a:p>
            <a:r>
              <a:rPr lang="pl-PL" dirty="0"/>
              <a:t>Cudzoziemcy </a:t>
            </a:r>
            <a:r>
              <a:rPr lang="pl-PL" b="1" dirty="0"/>
              <a:t>mogą</a:t>
            </a:r>
            <a:r>
              <a:rPr lang="pl-PL" dirty="0"/>
              <a:t> korzystać ze specjalnej pomocy z zakresu prawa migracyjnego i punktów zajmujących się pomocą cudzoziemcom, ale punkt z którego skorzystają </a:t>
            </a:r>
            <a:r>
              <a:rPr lang="pl-PL" b="1" dirty="0"/>
              <a:t>nie musi </a:t>
            </a:r>
            <a:r>
              <a:rPr lang="pl-PL" dirty="0"/>
              <a:t>mieć tak określonej specjalizacji.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6C71778-3DDA-4748-AEBB-2A4B75016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A1F5C7D-5183-424E-BD72-BBFC59C5A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B848F76E-D8DE-4826-901B-4E4090240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AE84420-E672-4A16-8384-42BDDC4A96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44D91EB-FA8D-4FD3-88F8-053F9962B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56B711F-46BD-4789-926C-CF2F01F71D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7891988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xmlns="" id="{BADDD09E-8094-4188-9090-C1C7840FE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30327" y="1419898"/>
            <a:ext cx="4205003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700" dirty="0">
                <a:solidFill>
                  <a:schemeClr val="accent5">
                    <a:lumMod val="75000"/>
                  </a:schemeClr>
                </a:solidFill>
              </a:rPr>
              <a:t>Czy cudzoziemiec potrzebuje wypełnić dodatkowe wnioski?</a:t>
            </a:r>
          </a:p>
        </p:txBody>
      </p:sp>
      <p:sp>
        <p:nvSpPr>
          <p:cNvPr id="20" name="Snip Diagonal Corner Rectangle 24">
            <a:extLst>
              <a:ext uri="{FF2B5EF4-FFF2-40B4-BE49-F238E27FC236}">
                <a16:creationId xmlns:a16="http://schemas.microsoft.com/office/drawing/2014/main" xmlns="" id="{C58F6CE0-025D-40A5-AEF1-00954E3F98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r="-1" b="-1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30327" y="2510366"/>
            <a:ext cx="4819653" cy="3615267"/>
          </a:xfrm>
        </p:spPr>
        <p:txBody>
          <a:bodyPr>
            <a:normAutofit/>
          </a:bodyPr>
          <a:lstStyle/>
          <a:p>
            <a:r>
              <a:rPr lang="pl-PL" sz="1800" dirty="0"/>
              <a:t>NIE. </a:t>
            </a:r>
          </a:p>
          <a:p>
            <a:r>
              <a:rPr lang="pl-PL" sz="1800" dirty="0"/>
              <a:t>Cudzoziemiec nie musi uprzednio składać wniosku o ochronę czasową lub międzynarodową.</a:t>
            </a:r>
          </a:p>
          <a:p>
            <a:r>
              <a:rPr lang="pl-PL" sz="1800" dirty="0"/>
              <a:t>Korzysta on z systemu nieodpłatnej pomocy na takich samych zasadach jak obywatel Polski.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8025A22-9C86-4108-A289-BD5650A8EA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59A3623F-EF59-4F0B-9030-79CB7F9950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9EBD0F53-A43D-414A-8653-E9F1D36103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08661C0-6128-4F64-8EDF-2D73D5F476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8AFEF08-AFBA-4125-B170-D3EB3E11DB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AA0E13BF-B4CA-4B20-A5DD-50ABBAEC7B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57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ACA6826-032C-4799-B079-15DB2A6C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4288" y="300567"/>
            <a:ext cx="8534400" cy="150706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Jakie warunki należy spełnić, by skorzystać z pomocy?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1288" y="2506588"/>
            <a:ext cx="7201259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700" dirty="0"/>
              <a:t>Warunki jakie musi spełnić cudzoziemiec w celu uzyskania nieodpłatnej pomocy prawnej lub nieodpłatnego poradnictwa obywatelskiego są takie same jak w przypadku obywateli Polski.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1700" dirty="0"/>
              <a:t>Musi być to osoba fizyczna lub osoba prowadząca jednoosobową działalność gospodarczą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1700" dirty="0"/>
              <a:t>W przypadku jednoosobowej działalności gospodarczej należy złożyć oświadczenie, że nie zatrudniano pracowników przez ostatnie 12 miesięcy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pl-PL" sz="1700" dirty="0"/>
              <a:t>Każda osoba zgłaszająca się po pomoc musi oświadczyć, że nie ma środków do pokrycia płatnej pomocy prawnej lub poradnictwa.  </a:t>
            </a:r>
          </a:p>
          <a:p>
            <a:pPr>
              <a:lnSpc>
                <a:spcPct val="90000"/>
              </a:lnSpc>
            </a:pPr>
            <a:endParaRPr lang="pl-PL" sz="17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04" y="1054101"/>
            <a:ext cx="3185108" cy="318510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D58A807-BD0E-4B1D-A523-2F20E7FE26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33837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AC82FD88-0436-4D5C-B5A2-7B90191949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E2706DBD-9DBD-49D6-80EB-C896096D2F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251C7442-3F0F-49E3-9389-D6B4BAE14A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BA614368-43A5-4794-BA71-09F8585F9F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F42B96B-0C70-40CB-A027-175F2A165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57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-12700" y="10"/>
            <a:ext cx="1219200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35A508-2662-409F-B5A3-AEA22CE92A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nip Single Corner Rectangle 17">
            <a:extLst>
              <a:ext uri="{FF2B5EF4-FFF2-40B4-BE49-F238E27FC236}">
                <a16:creationId xmlns:a16="http://schemas.microsoft.com/office/drawing/2014/main" xmlns="" id="{CB8B592B-E5AA-4055-8CB3-6AEDB35AD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38352"/>
            </a:avLst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  <a:alpha val="70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0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1638" y="528174"/>
            <a:ext cx="8534400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300" dirty="0"/>
              <a:t>Czy obywatel Polski będący za granicą może skorzystać z porady?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6590" y="2556933"/>
            <a:ext cx="8534400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900" dirty="0">
                <a:solidFill>
                  <a:schemeClr val="tx1"/>
                </a:solidFill>
              </a:rPr>
              <a:t>Niektóre punkty pomocy prowadzą porady w formie zdalnej.</a:t>
            </a:r>
          </a:p>
          <a:p>
            <a:pPr>
              <a:lnSpc>
                <a:spcPct val="90000"/>
              </a:lnSpc>
            </a:pPr>
            <a:r>
              <a:rPr lang="pl-PL" sz="1900" dirty="0">
                <a:solidFill>
                  <a:schemeClr val="tx1"/>
                </a:solidFill>
              </a:rPr>
              <a:t>Nic więc nie stoi na przeszkodzie by obywatele Polski przebywający za granicą nie mogli skorzystać z pomocy prawnej lub poradnictwa obywatelskiego za pomocą środków komunikacji na odległość </a:t>
            </a:r>
          </a:p>
          <a:p>
            <a:pPr>
              <a:lnSpc>
                <a:spcPct val="90000"/>
              </a:lnSpc>
            </a:pPr>
            <a:r>
              <a:rPr lang="pl-PL" sz="1900" dirty="0">
                <a:solidFill>
                  <a:schemeClr val="tx1"/>
                </a:solidFill>
              </a:rPr>
              <a:t>By dowiedzieć się, czy dany punkt prowadzi porady w formie zdalnej należy: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l-PL" sz="1900" dirty="0">
                <a:solidFill>
                  <a:schemeClr val="tx1"/>
                </a:solidFill>
              </a:rPr>
              <a:t>skontaktować się telefonicznie z powiatem,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900" dirty="0">
                <a:solidFill>
                  <a:schemeClr val="tx1"/>
                </a:solidFill>
              </a:rPr>
              <a:t>lub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l-PL" sz="1900" dirty="0">
                <a:solidFill>
                  <a:schemeClr val="tx1"/>
                </a:solidFill>
              </a:rPr>
              <a:t>sprawdzić na stronach internetowych powiatów, można to zrobić także na stronie  do zapisów: </a:t>
            </a:r>
            <a:r>
              <a:rPr lang="pl-PL" sz="1900" dirty="0">
                <a:solidFill>
                  <a:schemeClr val="tx1"/>
                </a:solidFill>
                <a:hlinkClick r:id="rId3"/>
              </a:rPr>
              <a:t>https://zapisy-np.ms.gov.pl</a:t>
            </a:r>
            <a:r>
              <a:rPr lang="pl-PL" sz="19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E8443E6-406A-4E9D-BBDF-18D82C7E57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197444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1BA182A-2104-4C55-A000-6A17CB398C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7FCCA59-6939-4760-9F82-2FC2E686F5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0FB56C56-4387-44BD-B03A-5191625A5E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">
              <a:extLst>
                <a:ext uri="{FF2B5EF4-FFF2-40B4-BE49-F238E27FC236}">
                  <a16:creationId xmlns:a16="http://schemas.microsoft.com/office/drawing/2014/main" xmlns="" id="{B2F6CE9C-E697-4BCF-9715-53021444C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5D51363-57A9-46E1-8441-64EAF401C3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00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ycinek">
  <a:themeElements>
    <a:clrScheme name="Niestandardowy 9">
      <a:dk1>
        <a:srgbClr val="000000"/>
      </a:dk1>
      <a:lt1>
        <a:srgbClr val="FFFFFF"/>
      </a:lt1>
      <a:dk2>
        <a:srgbClr val="949494"/>
      </a:dk2>
      <a:lt2>
        <a:srgbClr val="E8E3CE"/>
      </a:lt2>
      <a:accent1>
        <a:srgbClr val="B3A68B"/>
      </a:accent1>
      <a:accent2>
        <a:srgbClr val="9BAFB5"/>
      </a:accent2>
      <a:accent3>
        <a:srgbClr val="6B90BD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</TotalTime>
  <Words>459</Words>
  <Application>Microsoft Office PowerPoint</Application>
  <PresentationFormat>Niestandardowy</PresentationFormat>
  <Paragraphs>47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Wycinek</vt:lpstr>
      <vt:lpstr>Możliwość korzystania z pomocy prawnej i poradnictwa obywatelskiego przez cudzoziemców</vt:lpstr>
      <vt:lpstr>Kim jest cudzoziemiec?</vt:lpstr>
      <vt:lpstr>Czy cudzoziemcy mogą korzystać z nieodpłatnej pomocy prawnej i nieodpłatnego poradnictwa obywatelskiego</vt:lpstr>
      <vt:lpstr>porady oCzydbywają się w języku Polskim?</vt:lpstr>
      <vt:lpstr>W jakich językach może być świadczona pomoc?</vt:lpstr>
      <vt:lpstr>Czy punkt musi mieć określoną specjalizację, żeby cudzoziemiec mógł z niego skorzystać?</vt:lpstr>
      <vt:lpstr>Czy cudzoziemiec potrzebuje wypełnić dodatkowe wnioski?</vt:lpstr>
      <vt:lpstr>Jakie warunki należy spełnić, by skorzystać z pomocy?</vt:lpstr>
      <vt:lpstr>Czy obywatel Polski będący za granicą może skorzystać z porady?</vt:lpstr>
      <vt:lpstr>Ważne linki </vt:lpstr>
      <vt:lpstr>Źródła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Możliwość korzystania z pomocy prawnej i pomocnictwa obywatelskiego przez cudzoziemców</dc:title>
  <dc:creator>Praktykant</dc:creator>
  <cp:lastModifiedBy>Ewelina Litwiniuk</cp:lastModifiedBy>
  <cp:revision>25</cp:revision>
  <dcterms:created xsi:type="dcterms:W3CDTF">2022-06-15T05:52:44Z</dcterms:created>
  <dcterms:modified xsi:type="dcterms:W3CDTF">2023-11-20T14:58:36Z</dcterms:modified>
</cp:coreProperties>
</file>